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-24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빈 김" userId="bce845481d67f3d0" providerId="LiveId" clId="{9BE7F8BD-8E6B-421E-8191-7E8E34347EEA}"/>
    <pc:docChg chg="modSld">
      <pc:chgData name="수빈 김" userId="bce845481d67f3d0" providerId="LiveId" clId="{9BE7F8BD-8E6B-421E-8191-7E8E34347EEA}" dt="2024-04-25T08:58:31.252" v="28" actId="20577"/>
      <pc:docMkLst>
        <pc:docMk/>
      </pc:docMkLst>
      <pc:sldChg chg="modNotesTx">
        <pc:chgData name="수빈 김" userId="bce845481d67f3d0" providerId="LiveId" clId="{9BE7F8BD-8E6B-421E-8191-7E8E34347EEA}" dt="2024-04-25T08:58:24.995" v="19" actId="20577"/>
        <pc:sldMkLst>
          <pc:docMk/>
          <pc:sldMk cId="0" sldId="256"/>
        </pc:sldMkLst>
      </pc:sldChg>
      <pc:sldChg chg="modNotesTx">
        <pc:chgData name="수빈 김" userId="bce845481d67f3d0" providerId="LiveId" clId="{9BE7F8BD-8E6B-421E-8191-7E8E34347EEA}" dt="2024-04-25T08:58:31.252" v="28" actId="20577"/>
        <pc:sldMkLst>
          <pc:docMk/>
          <pc:sldMk cId="0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30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발표내용</a:t>
            </a:r>
            <a:endParaRPr lang="en-US" altLang="ko-KR" dirty="0"/>
          </a:p>
          <a:p>
            <a:r>
              <a:rPr lang="ko-KR" altLang="en-US" dirty="0"/>
              <a:t>자료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</a:t>
            </a:r>
            <a:endParaRPr lang="en-US" altLang="ko-KR" dirty="0"/>
          </a:p>
          <a:p>
            <a:r>
              <a:rPr lang="ko-KR" altLang="en-US" dirty="0"/>
              <a:t>나</a:t>
            </a:r>
            <a:endParaRPr lang="en-US" altLang="ko-KR" dirty="0"/>
          </a:p>
          <a:p>
            <a:r>
              <a:rPr lang="ko-KR" altLang="en-US" dirty="0"/>
              <a:t>다</a:t>
            </a:r>
            <a:endParaRPr lang="en-US" altLang="ko-KR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사용자 지정</PresentationFormat>
  <Paragraphs>28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mangoboard.net_37461148</dc:creator>
  <cp:lastModifiedBy>수빈 김</cp:lastModifiedBy>
  <cp:revision>1</cp:revision>
  <dcterms:created xsi:type="dcterms:W3CDTF">2024-04-24T00:25:29Z</dcterms:created>
  <dcterms:modified xsi:type="dcterms:W3CDTF">2024-04-25T08:58:33Z</dcterms:modified>
</cp:coreProperties>
</file>